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bin" ContentType="application/vnd.openxmlformats-officedocument.oleObject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5"/>
    <p:restoredTop sz="94690"/>
  </p:normalViewPr>
  <p:slideViewPr>
    <p:cSldViewPr snapToGrid="0" snapToObjects="1">
      <p:cViewPr varScale="1">
        <p:scale>
          <a:sx n="74" d="100"/>
          <a:sy n="74" d="100"/>
        </p:scale>
        <p:origin x="176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F6375-3BA3-A64E-AAE5-147E71847687}" type="datetimeFigureOut">
              <a:rPr lang="en-US" smtClean="0"/>
              <a:t>4/22/17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F3303-AFB6-4143-80DD-7888A60B1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5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74A48-21A8-437B-83AA-283A702C42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5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74A48-21A8-437B-83AA-283A702C42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23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74A48-21A8-437B-83AA-283A702C42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6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33C6-A6BE-1146-BCD7-20AC87479A52}" type="datetimeFigureOut">
              <a:rPr lang="en-US" smtClean="0"/>
              <a:t>4/22/17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9306-A09B-9344-BF51-E5F1BE603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33C6-A6BE-1146-BCD7-20AC87479A52}" type="datetimeFigureOut">
              <a:rPr lang="en-US" smtClean="0"/>
              <a:t>4/22/17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9306-A09B-9344-BF51-E5F1BE603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91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33C6-A6BE-1146-BCD7-20AC87479A52}" type="datetimeFigureOut">
              <a:rPr lang="en-US" smtClean="0"/>
              <a:t>4/22/17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9306-A09B-9344-BF51-E5F1BE603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33C6-A6BE-1146-BCD7-20AC87479A52}" type="datetimeFigureOut">
              <a:rPr lang="en-US" smtClean="0"/>
              <a:t>4/22/17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9306-A09B-9344-BF51-E5F1BE603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2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33C6-A6BE-1146-BCD7-20AC87479A52}" type="datetimeFigureOut">
              <a:rPr lang="en-US" smtClean="0"/>
              <a:t>4/22/17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9306-A09B-9344-BF51-E5F1BE603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5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33C6-A6BE-1146-BCD7-20AC87479A52}" type="datetimeFigureOut">
              <a:rPr lang="en-US" smtClean="0"/>
              <a:t>4/22/17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9306-A09B-9344-BF51-E5F1BE603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8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33C6-A6BE-1146-BCD7-20AC87479A52}" type="datetimeFigureOut">
              <a:rPr lang="en-US" smtClean="0"/>
              <a:t>4/22/17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9306-A09B-9344-BF51-E5F1BE603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6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33C6-A6BE-1146-BCD7-20AC87479A52}" type="datetimeFigureOut">
              <a:rPr lang="en-US" smtClean="0"/>
              <a:t>4/22/17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9306-A09B-9344-BF51-E5F1BE603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17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33C6-A6BE-1146-BCD7-20AC87479A52}" type="datetimeFigureOut">
              <a:rPr lang="en-US" smtClean="0"/>
              <a:t>4/22/17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9306-A09B-9344-BF51-E5F1BE603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2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33C6-A6BE-1146-BCD7-20AC87479A52}" type="datetimeFigureOut">
              <a:rPr lang="en-US" smtClean="0"/>
              <a:t>4/22/17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9306-A09B-9344-BF51-E5F1BE603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44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33C6-A6BE-1146-BCD7-20AC87479A52}" type="datetimeFigureOut">
              <a:rPr lang="en-US" smtClean="0"/>
              <a:t>4/22/17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9306-A09B-9344-BF51-E5F1BE603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1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133C6-A6BE-1146-BCD7-20AC87479A52}" type="datetimeFigureOut">
              <a:rPr lang="en-US" smtClean="0"/>
              <a:t>4/22/17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E9306-A09B-9344-BF51-E5F1BE603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Day1 activity 5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1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dirty="0">
                <a:latin typeface="KaiTi" panose="02010609060101010101" pitchFamily="49" charset="-122"/>
                <a:ea typeface="KaiTi" panose="02010609060101010101" pitchFamily="49" charset="-122"/>
              </a:rPr>
              <a:t>找字</a:t>
            </a:r>
            <a:endParaRPr lang="en-US" sz="6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57916"/>
          </a:xfrm>
        </p:spPr>
        <p:txBody>
          <a:bodyPr>
            <a:normAutofit fontScale="70000" lnSpcReduction="20000"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/>
              <a:t>Read out loud the number and the word clearly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Circle the word and write the number heard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" t="12229" r="-1" b="67391"/>
          <a:stretch/>
        </p:blipFill>
        <p:spPr>
          <a:xfrm>
            <a:off x="4002155" y="3134076"/>
            <a:ext cx="7930364" cy="2174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9" t="22585" r="1190" b="12772"/>
          <a:stretch/>
        </p:blipFill>
        <p:spPr>
          <a:xfrm rot="5400000">
            <a:off x="929993" y="3042283"/>
            <a:ext cx="3275441" cy="3459028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9956557" y="5480045"/>
          <a:ext cx="1633132" cy="1377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showAsIcon="1" r:id="rId6" imgW="914400" imgH="771480" progId="Word.Document.12">
                  <p:embed/>
                </p:oleObj>
              </mc:Choice>
              <mc:Fallback>
                <p:oleObj name="Document" showAsIcon="1" r:id="rId6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56557" y="5480045"/>
                        <a:ext cx="1633132" cy="1377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239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07142" y="1750171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latin typeface="KaiTi" panose="02010609060101010101" pitchFamily="49" charset="-122"/>
                <a:ea typeface="KaiTi" panose="02010609060101010101" pitchFamily="49" charset="-122"/>
              </a:rPr>
              <a:t>功课：</a:t>
            </a:r>
            <a:r>
              <a:rPr lang="zh-CN" altLang="en-US" sz="6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健康</a:t>
            </a:r>
            <a:r>
              <a:rPr lang="en-US" altLang="zh-CN" sz="6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6000" dirty="0" smtClean="0">
                <a:latin typeface="+mn-lt"/>
                <a:ea typeface="KaiTi" panose="02010609060101010101" pitchFamily="49" charset="-122"/>
              </a:rPr>
              <a:t>Self </a:t>
            </a:r>
            <a:r>
              <a:rPr lang="en-US" altLang="zh-CN" sz="6000" dirty="0">
                <a:latin typeface="+mn-lt"/>
                <a:ea typeface="KaiTi" panose="02010609060101010101" pitchFamily="49" charset="-122"/>
              </a:rPr>
              <a:t>Assessment </a:t>
            </a:r>
            <a:endParaRPr lang="en-US" sz="6000" dirty="0">
              <a:latin typeface="+mn-lt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8165" y="3536576"/>
            <a:ext cx="9798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Bring to the classroom tomorrow for class activity.</a:t>
            </a:r>
          </a:p>
        </p:txBody>
      </p:sp>
    </p:spTree>
    <p:extLst>
      <p:ext uri="{BB962C8B-B14F-4D97-AF65-F5344CB8AC3E}">
        <p14:creationId xmlns:p14="http://schemas.microsoft.com/office/powerpoint/2010/main" val="2112689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806824"/>
            <a:ext cx="9935279" cy="605252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565"/>
          </a:xfrm>
        </p:spPr>
        <p:txBody>
          <a:bodyPr>
            <a:normAutofit/>
          </a:bodyPr>
          <a:lstStyle/>
          <a:p>
            <a:r>
              <a:rPr lang="en-US" sz="2800" dirty="0"/>
              <a:t>Based on your own situation to make a check mark on yes or no. </a:t>
            </a:r>
          </a:p>
        </p:txBody>
      </p:sp>
    </p:spTree>
    <p:extLst>
      <p:ext uri="{BB962C8B-B14F-4D97-AF65-F5344CB8AC3E}">
        <p14:creationId xmlns:p14="http://schemas.microsoft.com/office/powerpoint/2010/main" val="76964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54</Words>
  <Application>Microsoft Macintosh PowerPoint</Application>
  <PresentationFormat>Widescreen</PresentationFormat>
  <Paragraphs>10</Paragraphs>
  <Slides>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Calibri Light</vt:lpstr>
      <vt:lpstr>KaiTi</vt:lpstr>
      <vt:lpstr>Arial</vt:lpstr>
      <vt:lpstr>Office Theme</vt:lpstr>
      <vt:lpstr>Document</vt:lpstr>
      <vt:lpstr>Day1 activity 5</vt:lpstr>
      <vt:lpstr>找字</vt:lpstr>
      <vt:lpstr>功课：健康 Self Assessment </vt:lpstr>
      <vt:lpstr>Based on your own situation to make a check mark on yes or no. 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Day1 activity 5</dc:title>
  <dc:creator>Meng Yeh</dc:creator>
  <cp:lastModifiedBy>Meng Yeh</cp:lastModifiedBy>
  <cp:revision>8</cp:revision>
  <dcterms:created xsi:type="dcterms:W3CDTF">2017-04-22T15:05:23Z</dcterms:created>
  <dcterms:modified xsi:type="dcterms:W3CDTF">2017-04-22T16:56:38Z</dcterms:modified>
</cp:coreProperties>
</file>